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E7D66-3A65-4515-A116-6E9D263EC78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383D6-C10A-405E-AA3A-AADCEEC6B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3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E7D66-3A65-4515-A116-6E9D263EC78E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383D6-C10A-405E-AA3A-AADCEEC6B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16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497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62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1634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98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305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176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57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1840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48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6436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860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Факультет довузовской подготовки СибГТУ</dc:creator>
  <cp:lastModifiedBy>Факультет довузовской подготовки СибГТУ</cp:lastModifiedBy>
  <cp:revision>1</cp:revision>
  <dcterms:created xsi:type="dcterms:W3CDTF">2020-03-11T07:35:10Z</dcterms:created>
  <dcterms:modified xsi:type="dcterms:W3CDTF">2020-03-11T07:35:10Z</dcterms:modified>
</cp:coreProperties>
</file>